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256" r:id="rId2"/>
    <p:sldId id="463" r:id="rId3"/>
    <p:sldId id="508" r:id="rId4"/>
    <p:sldId id="509" r:id="rId5"/>
    <p:sldId id="510" r:id="rId6"/>
    <p:sldId id="511" r:id="rId7"/>
    <p:sldId id="512" r:id="rId8"/>
    <p:sldId id="513" r:id="rId9"/>
    <p:sldId id="514" r:id="rId10"/>
    <p:sldId id="515" r:id="rId11"/>
    <p:sldId id="477" r:id="rId12"/>
    <p:sldId id="399" r:id="rId13"/>
    <p:sldId id="409" r:id="rId14"/>
    <p:sldId id="481" r:id="rId15"/>
    <p:sldId id="482" r:id="rId16"/>
    <p:sldId id="5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t>manifest.json</a:t>
            </a:r>
          </a:p>
          <a:p>
            <a:pPr marL="285750" indent="-285750">
              <a:buFontTx/>
              <a:buChar char="-"/>
            </a:pPr>
            <a:r>
              <a:rPr lang="en-US" dirty="0"/>
              <a:t>i18n.properties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3"/>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554038" y="899721"/>
            <a:ext cx="535373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r>
              <a:rPr lang="en-US" dirty="0"/>
              <a:t>Creating our first </a:t>
            </a:r>
            <a:r>
              <a:rPr lang="en-US" dirty="0" err="1"/>
              <a:t>fiori</a:t>
            </a:r>
            <a:r>
              <a:rPr lang="en-US" dirty="0"/>
              <a:t> like app</a:t>
            </a:r>
          </a:p>
          <a:p>
            <a:pPr marL="285750" indent="-285750">
              <a:buClr>
                <a:schemeClr val="tx1"/>
              </a:buClr>
              <a:buFont typeface="Arial" panose="020B0604020202020204" pitchFamily="34" charset="0"/>
              <a:buChar char="•"/>
            </a:pPr>
            <a:r>
              <a:rPr lang="en-US" dirty="0"/>
              <a:t>Understanding the App Container</a:t>
            </a:r>
          </a:p>
          <a:p>
            <a:pPr marL="285750" indent="-285750">
              <a:buClr>
                <a:schemeClr val="tx1"/>
              </a:buClr>
              <a:buFont typeface="Arial" panose="020B0604020202020204" pitchFamily="34" charset="0"/>
              <a:buChar char="•"/>
            </a:pPr>
            <a:r>
              <a:rPr lang="en-US" dirty="0"/>
              <a:t>Working with multiple views</a:t>
            </a:r>
          </a:p>
          <a:p>
            <a:pPr marL="285750" indent="-285750">
              <a:buClr>
                <a:schemeClr val="tx1"/>
              </a:buClr>
              <a:buFont typeface="Arial" panose="020B0604020202020204" pitchFamily="34" charset="0"/>
              <a:buChar char="•"/>
            </a:pPr>
            <a:r>
              <a:rPr lang="en-US" dirty="0"/>
              <a:t>Navigation between the views</a:t>
            </a:r>
          </a:p>
          <a:p>
            <a:pPr marL="285750" indent="-285750">
              <a:buClr>
                <a:schemeClr val="tx1"/>
              </a:buClr>
              <a:buFont typeface="Arial" panose="020B0604020202020204" pitchFamily="34" charset="0"/>
              <a:buChar char="•"/>
            </a:pPr>
            <a:r>
              <a:rPr lang="en-US" dirty="0"/>
              <a:t>Introduction to </a:t>
            </a:r>
            <a:r>
              <a:rPr lang="en-US" dirty="0" err="1"/>
              <a:t>Manifest.json</a:t>
            </a:r>
            <a:r>
              <a:rPr lang="en-US" dirty="0"/>
              <a:t> file</a:t>
            </a:r>
          </a:p>
          <a:p>
            <a:pPr marL="285750" indent="-285750">
              <a:buClr>
                <a:schemeClr val="tx1"/>
              </a:buClr>
              <a:buFont typeface="Arial" panose="020B0604020202020204" pitchFamily="34" charset="0"/>
              <a:buChar char="•"/>
            </a:pPr>
            <a:r>
              <a:rPr lang="en-US" dirty="0"/>
              <a:t>Section of </a:t>
            </a:r>
            <a:r>
              <a:rPr lang="en-US" dirty="0" err="1"/>
              <a:t>manifest.json</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86489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App.view.xml</a:t>
            </a:r>
          </a:p>
          <a:p>
            <a:pPr marL="285750" indent="-285750">
              <a:buFontTx/>
              <a:buChar char="-"/>
            </a:pPr>
            <a:r>
              <a:rPr lang="en-US" dirty="0"/>
              <a:t>App.controller.js</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a:p>
            <a:pPr marL="285750" indent="-285750">
              <a:buFontTx/>
              <a:buChar char="-"/>
            </a:pPr>
            <a:r>
              <a:rPr lang="en-US" dirty="0"/>
              <a:t>View2.controller.js</a:t>
            </a:r>
          </a:p>
          <a:p>
            <a:pPr marL="285750" indent="-285750">
              <a:buFontTx/>
              <a:buChar char="-"/>
            </a:pPr>
            <a:r>
              <a:rPr lang="en-US" dirty="0"/>
              <a:t>BaseController.js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3"/>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4"/>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View1.view.xml</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3"/>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4"/>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23201</TotalTime>
  <Words>1263</Words>
  <Application>Microsoft Office PowerPoint</Application>
  <PresentationFormat>Widescreen</PresentationFormat>
  <Paragraphs>131</Paragraphs>
  <Slides>16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756</cp:revision>
  <dcterms:created xsi:type="dcterms:W3CDTF">2016-07-10T03:33:26Z</dcterms:created>
  <dcterms:modified xsi:type="dcterms:W3CDTF">2022-11-29T15:13:38Z</dcterms:modified>
</cp:coreProperties>
</file>